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9d59627f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89d59627f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3b04f25b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3b04f25b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3b04f25b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3b04f25b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53ba846a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53ba846a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3b04f25b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3b04f25b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3b04f25b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3b04f25b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b04f25b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3b04f25b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df42d592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df42d592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df42d592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df42d592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53ba846a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53ba846a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df42d592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2df42d592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to link to failed session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3b04f25b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3b04f25b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df42d59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df42d59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3b04f25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3b04f25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3b04f25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3b04f25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3b04f25b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3b04f25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3b04f25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3b04f25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3b04f25b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3b04f25b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649063" y="154275"/>
            <a:ext cx="1497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Subject</a:t>
            </a:r>
            <a:endParaRPr sz="9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SECTION_HEADER_1_1_1_1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without header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Master">
  <p:cSld name="TITLE_1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 txBox="1"/>
          <p:nvPr/>
        </p:nvSpPr>
        <p:spPr>
          <a:xfrm>
            <a:off x="649063" y="154275"/>
            <a:ext cx="1497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Subject</a:t>
            </a:r>
            <a:endParaRPr sz="9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 type="secHead">
  <p:cSld name="SECTION_HEADER">
    <p:bg>
      <p:bgPr>
        <a:solidFill>
          <a:srgbClr val="E23208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cean">
  <p:cSld name="SECTION_HEADER_2">
    <p:bg>
      <p:bgPr>
        <a:solidFill>
          <a:srgbClr val="518C8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ush">
  <p:cSld name="SECTION_HEADER_1">
    <p:bg>
      <p:bgPr>
        <a:solidFill>
          <a:srgbClr val="E5BBB7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y">
  <p:cSld name="SECTION_HEADER_1_1">
    <p:bg>
      <p:bgPr>
        <a:solidFill>
          <a:srgbClr val="BEDFE9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mon">
  <p:cSld name="SECTION_HEADER_1_1_2">
    <p:bg>
      <p:bgPr>
        <a:solidFill>
          <a:srgbClr val="F8E5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est">
  <p:cSld name="SECTION_HEADER_1_1_1">
    <p:bg>
      <p:bgPr>
        <a:solidFill>
          <a:srgbClr val="3A5648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U2s2LfboKoGdJZkqfUjQYKcVDAg0mHpa6-D-RGTNsH4/edit?usp=sharing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U2s2LfboKoGdJZkqfUjQYKcVDAg0mHpa6-D-RGTNsH4/edit?usp=sharing" TargetMode="External"/><Relationship Id="rId5" Type="http://schemas.openxmlformats.org/officeDocument/2006/relationships/hyperlink" Target="https://docs.google.com/spreadsheets/d/1ksrEwSx1LGK2eY4XaVJNUIBSHO3HEm65vYDxU8fYVwk/edit?usp=sharing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Cff4ros3-IOPm0Ac2o5cevOscGQkUlc/view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2"/>
          <p:cNvSpPr txBox="1"/>
          <p:nvPr/>
        </p:nvSpPr>
        <p:spPr>
          <a:xfrm>
            <a:off x="686000" y="3441325"/>
            <a:ext cx="298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Kelly Peterson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12"/>
          <p:cNvSpPr txBox="1"/>
          <p:nvPr/>
        </p:nvSpPr>
        <p:spPr>
          <a:xfrm>
            <a:off x="686000" y="3799625"/>
            <a:ext cx="2980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Date: Dec 8 2023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609750" y="1529300"/>
            <a:ext cx="61353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Weekly Drops</a:t>
            </a:r>
            <a:endParaRPr b="1" sz="4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99" y="1284763"/>
            <a:ext cx="1408775" cy="1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"/>
          <p:cNvSpPr txBox="1"/>
          <p:nvPr/>
        </p:nvSpPr>
        <p:spPr>
          <a:xfrm>
            <a:off x="686000" y="3068425"/>
            <a:ext cx="298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</a:t>
            </a:r>
            <a:r>
              <a:rPr b="1" lang="en" sz="10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 Pulse Check</a:t>
            </a:r>
            <a:endParaRPr b="1" sz="8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250" y="0"/>
            <a:ext cx="34281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4089175" y="0"/>
            <a:ext cx="5055000" cy="517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225725" y="188575"/>
            <a:ext cx="365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Most Cx felt Weekly drops helped to remove barriers to ordering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especially </a:t>
            </a:r>
            <a:r>
              <a:rPr b="1" lang="en" sz="1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b="1" lang="en" sz="1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when it comes to comparing to other apps</a:t>
            </a:r>
            <a:endParaRPr b="1" sz="17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7572" r="6376" t="0"/>
          <a:stretch/>
        </p:blipFill>
        <p:spPr>
          <a:xfrm>
            <a:off x="4546700" y="183575"/>
            <a:ext cx="4118425" cy="47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451625" y="2348375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i="1"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 would probably compare like a couple of times and then once I saw, oh, this one's cheaper, then I'd probably just like go there first, you know what I mean?”</a:t>
            </a:r>
            <a:endParaRPr i="1"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25725" y="3715800"/>
            <a:ext cx="365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some Cx noted there are lot of other way they have found $0 delivery on the app so from them, this would 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only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move the needle so much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DashPass is not one of the ways Cx look to experience $0 delivery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238325" y="1226875"/>
            <a:ext cx="5575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few Cx mentioned they had previous trials of DashPass or that they had DashPass previously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most of the these Cx, their financial situation had changed or was inconsistent so a subscription like DashPass was not worth it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other, they were able to access DashPass through other ways like friends/family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While most Cx noted that these savings make it feel like they do not need DashPass, they were also not likely to sign up for DashPass in the first place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325" y="16416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8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09800" y="1537775"/>
            <a:ext cx="76812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else is needed to increase order frequency?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day, Cx want to feel appreciated…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230100" y="1111950"/>
            <a:ext cx="413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Every Cx we spoke to mentioned interest or motivation by some sort of spend and earn program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Cx felt strongly about this when they go 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period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where they order more frequently or order from the some Mx over and over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day they want DoorDash to acknowledge their use of the app, and give back a few credits or give a higher discount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24" y="1280474"/>
            <a:ext cx="4196726" cy="27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5862800" y="1822900"/>
            <a:ext cx="3194100" cy="2767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…and to get what they pay for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221900" y="1054450"/>
            <a:ext cx="5575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Almost every Cx we spoke to mentioned some sort of quality issue with DoorDash (missing items, waiting long for an order)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Experiences varied with CS where some felt their issue was 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alway resolved, and some felt they were not taken care of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Cx that order less frequently spoke of examples where they would order with 3 months in between their orders and CS was unable to support either issue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Other Cx noted quality issues as a reason for switching from other services; indicating the importance of these concerns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018775" y="1937650"/>
            <a:ext cx="2804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While our team does not cover quality, it is critical we are working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quality and CS when trying to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resurrect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Cx.  If these Cx come back and experience issues with lackluster support, they will not increase ordering rates or loyalty to DoorDash</a:t>
            </a:r>
            <a:endParaRPr b="1"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575" y="763176"/>
            <a:ext cx="1235325" cy="1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8A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609800" y="1537775"/>
            <a:ext cx="76812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can we do?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234975" y="20502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we….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32150" y="1089313"/>
            <a:ext cx="8128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Ignore the idea of weekly, and instead focus on the time expiring/limited focus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weekly drops vs. Expiring soon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to infuse agency into onboarding experience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different post checkout options to reinforce that savings are still there for them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58225" y="733950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awareness/recall:</a:t>
            </a:r>
            <a:endParaRPr b="1" sz="16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91100" y="240902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 the experience</a:t>
            </a:r>
            <a:r>
              <a:rPr b="1" lang="en" sz="16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sz="16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32150" y="2759663"/>
            <a:ext cx="81285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Infuse appreciation language into marketing materials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to ensure that low inflation Mx are included in selection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to ensure that Mx included can easily reach the minimum requirement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to ensure a healthy mix of enterprise and SMB Mx in all markets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opportunities to provide agency “bonuses” when Cx go through 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periods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of ordering more frequently than usual or continually order from the same Rx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Work with teams to improve quality and explore VIP CS experience for occasional/habituating Cx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34975" y="20502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344875" y="968900"/>
            <a:ext cx="77103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After the launch of CRM in the new year we will run an online survey to quantify and deeper our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of Weekly Drops Cx.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278100" y="2167525"/>
            <a:ext cx="63555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N=400 Classic Cx who were in product treatment for Weekly Drops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a split of (target n=100 of each):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who did not receive marketing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who clicked on marketing but did not visit app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who clicked on marketing &amp; visited app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Cx who clicked on marketing &amp; converted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50/50 split of active vs. occasional/churned users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Follow up calls to be scheduled as needed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154950" y="1704300"/>
            <a:ext cx="33174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 Sample: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205175" y="1714800"/>
            <a:ext cx="33174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402325" y="4140375"/>
            <a:ext cx="75954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details &amp; WIP Survey draft can be found 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here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880300"/>
            <a:ext cx="1621551" cy="16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609800" y="2006250"/>
            <a:ext cx="73365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753975" y="2823775"/>
            <a:ext cx="73365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Have a great holiday season, slow down &amp; Happy New Year!</a:t>
            </a:r>
            <a:endParaRPr b="1" i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738" y="269687"/>
            <a:ext cx="297201" cy="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362900" y="265450"/>
            <a:ext cx="4902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approach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3375" y="4485275"/>
            <a:ext cx="82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research brief can be found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 here.</a:t>
            </a:r>
            <a:r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watch the interview videos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 here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60625" y="1100750"/>
            <a:ext cx="7434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 completed 9, 20 min Cx interviews.  All Cx recruited were…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Located in a Weekly Drops test market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 the Weekly Drops treatment group 2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Interacted with the Weekly Drops carousel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152500" y="2560000"/>
            <a:ext cx="6582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 goal of these calls were to…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Collect initial reactions to Weekly Drops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Scope awareness/recall of the offering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areas of confusion or misunderstanding 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reasons why used or didn’t use Weekly Drops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Assess potential impact of weekly drops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50" y="11142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150" y="25288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8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09800" y="1537775"/>
            <a:ext cx="76812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Were Cx aware of weekly drops?</a:t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5164850" y="1404125"/>
            <a:ext cx="3120300" cy="317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896850" y="3249925"/>
            <a:ext cx="3873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6 out of 9</a:t>
            </a:r>
            <a:r>
              <a:rPr lang="en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recalled Weekly Drops with 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prompting (unaided)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“Was there anything that you noticed recently in the app related to savings?” or “Did you notice any savings opportunities around delivery fees?”</a:t>
            </a:r>
            <a:endParaRPr i="1"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recall was strong with most Cx remembering a $0 delivery carousel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583025" y="2756275"/>
            <a:ext cx="24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7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 out of 6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onverted Cx 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remembered  completing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 least one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Weekly Drops purchase</a:t>
            </a:r>
            <a:endParaRPr b="1"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368050"/>
            <a:ext cx="2738046" cy="16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983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503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022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425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944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464" y="1949251"/>
            <a:ext cx="683451" cy="6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463825" y="237875"/>
            <a:ext cx="7854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Cx remember the discount, but not the timing/rotation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24863" y="819100"/>
            <a:ext cx="8100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Most of the Cx we spoke to remembered seeing $0 delivery &amp; a % off their order, and knew there was a minimum order amount.  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But it required referencing the app again to realize that it was a weekly refresh.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6" title="Weeky Drops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50" y="1655325"/>
            <a:ext cx="4201025" cy="3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4729650" y="2313925"/>
            <a:ext cx="3982500" cy="182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some Cx, flashier savings or experiences were more top of mind or recalled first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-988500" y="-276450"/>
            <a:ext cx="837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974475" y="1433250"/>
            <a:ext cx="38700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“Something popped up on the screen about store rewards”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“I had a 40% off coupon I could use”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“There as 30% off my order”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“There are a lot of “holiday/black Friday” discounts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“There is now Happy Hour”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063300" y="2583225"/>
            <a:ext cx="34317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E23208"/>
                </a:solidFill>
                <a:latin typeface="Proxima Nova"/>
                <a:ea typeface="Proxima Nova"/>
                <a:cs typeface="Proxima Nova"/>
                <a:sym typeface="Proxima Nova"/>
              </a:rPr>
              <a:t>Cx were often draw to high % off their order, or to items that may have been prioritized in their home feed in that moment</a:t>
            </a:r>
            <a:endParaRPr b="1" i="1" sz="1700">
              <a:solidFill>
                <a:srgbClr val="E2320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7" y="1586575"/>
            <a:ext cx="319026" cy="3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37" y="2211325"/>
            <a:ext cx="319026" cy="3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50" y="26741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43" y="3320475"/>
            <a:ext cx="319014" cy="31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137" y="3950800"/>
            <a:ext cx="319026" cy="3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2249" y="1368499"/>
            <a:ext cx="1161825" cy="11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84650" y="139325"/>
            <a:ext cx="4019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just a few Cx, Weekly Drops was not remembered at all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45100" y="1459925"/>
            <a:ext cx="36828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These Cx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look on the homepage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 find ways to save</a:t>
            </a: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they instead look to their preferred restaurants for savings.  Instead they..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Go directly to and use the order again carousel to place an order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search function to go to their Rx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84650" y="3994475"/>
            <a:ext cx="3803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There may be some additional work needed to ensure this experience is more memorable for Cx</a:t>
            </a:r>
            <a:endParaRPr b="1"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7102" r="29822" t="0"/>
          <a:stretch/>
        </p:blipFill>
        <p:spPr>
          <a:xfrm>
            <a:off x="4317800" y="0"/>
            <a:ext cx="4869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8A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‹#›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09800" y="1537775"/>
            <a:ext cx="76812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Cx feel about Weekly Drops?</a:t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794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463825" y="237875"/>
            <a:ext cx="7287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Almost Cx were happy with the selection available to them in Weekly Drops</a:t>
            </a:r>
            <a:endParaRPr b="1" sz="2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53525" y="2466750"/>
            <a:ext cx="3707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Most Cx felt happy:</a:t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838A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good variety of Rx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838A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few places I have ordered from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838A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few places I am familiar with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838A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few places I would like to try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683075" y="2466750"/>
            <a:ext cx="3707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 few</a:t>
            </a:r>
            <a:r>
              <a:rPr b="1"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Cx had dislikes:</a:t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chains, not enough local businesses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Irrelevant cuisines (e.g. bakeries)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Places I would not spend $12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There’s not that many in my area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225" y="1500100"/>
            <a:ext cx="786000" cy="7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998450" y="1500100"/>
            <a:ext cx="786000" cy="7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orDas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838A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